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66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92580" autoAdjust="0"/>
  </p:normalViewPr>
  <p:slideViewPr>
    <p:cSldViewPr>
      <p:cViewPr>
        <p:scale>
          <a:sx n="100" d="100"/>
          <a:sy n="100" d="100"/>
        </p:scale>
        <p:origin x="1284" y="-282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D19F4-D84B-4364-A892-B1FB7EBE5383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3D2ED-56C5-4297-A78E-D66D77EA75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235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0" y="812600"/>
            <a:ext cx="6876000" cy="432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ja-JP" altLang="ja-JP" b="1" dirty="0">
              <a:solidFill>
                <a:srgbClr val="000066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 userDrawn="1"/>
        </p:nvSpPr>
        <p:spPr bwMode="auto">
          <a:xfrm>
            <a:off x="0" y="874711"/>
            <a:ext cx="6858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〈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ふたばフードフェス</a:t>
            </a:r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2025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出店申込書 </a:t>
            </a:r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〉</a:t>
            </a:r>
            <a:endParaRPr lang="ja-JP" altLang="en-US" sz="1400" b="1" i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角丸四角形 5"/>
          <p:cNvSpPr/>
          <p:nvPr userDrawn="1"/>
        </p:nvSpPr>
        <p:spPr>
          <a:xfrm>
            <a:off x="44624" y="68651"/>
            <a:ext cx="3600400" cy="707885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ふたばフードフェス</a:t>
            </a:r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2025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事務局 行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 FAX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024 – 991  - 4741</a:t>
            </a:r>
          </a:p>
          <a:p>
            <a:pPr algn="l"/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 MAIL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futaba-foodfes25@exd-connect.jp</a:t>
            </a:r>
          </a:p>
        </p:txBody>
      </p:sp>
    </p:spTree>
    <p:extLst>
      <p:ext uri="{BB962C8B-B14F-4D97-AF65-F5344CB8AC3E}">
        <p14:creationId xmlns:p14="http://schemas.microsoft.com/office/powerpoint/2010/main" val="6627694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0" y="0"/>
            <a:ext cx="6876000" cy="63252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ja-JP" altLang="ja-JP" b="1" dirty="0">
              <a:solidFill>
                <a:srgbClr val="000066"/>
              </a:solidFill>
            </a:endParaRPr>
          </a:p>
        </p:txBody>
      </p:sp>
      <p:sp>
        <p:nvSpPr>
          <p:cNvPr id="8" name="Text Box 7"/>
          <p:cNvSpPr txBox="1">
            <a:spLocks noChangeArrowheads="1"/>
          </p:cNvSpPr>
          <p:nvPr userDrawn="1"/>
        </p:nvSpPr>
        <p:spPr bwMode="auto">
          <a:xfrm>
            <a:off x="3438000" y="420200"/>
            <a:ext cx="3240000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 anchorCtr="0">
            <a:noAutofit/>
          </a:bodyPr>
          <a:lstStyle/>
          <a:p>
            <a:pPr algn="r"/>
            <a:r>
              <a:rPr lang="en-US" altLang="ja-JP" sz="1000" baseline="0" dirty="0">
                <a:solidFill>
                  <a:schemeClr val="bg1"/>
                </a:solidFill>
                <a:latin typeface="Biondi" panose="02000505030000020004" pitchFamily="2" charset="0"/>
                <a:ea typeface="HGPｺﾞｼｯｸE" pitchFamily="50" charset="-128"/>
              </a:rPr>
              <a:t>FUTABA WORLD 2023</a:t>
            </a:r>
            <a:r>
              <a:rPr lang="ja-JP" altLang="en-US" sz="1000" baseline="0" dirty="0">
                <a:solidFill>
                  <a:schemeClr val="bg1"/>
                </a:solidFill>
                <a:latin typeface="Century" pitchFamily="18" charset="0"/>
                <a:ea typeface="HGPｺﾞｼｯｸE" pitchFamily="50" charset="-128"/>
              </a:rPr>
              <a:t>　</a:t>
            </a:r>
            <a:r>
              <a:rPr lang="en-US" altLang="ja-JP" sz="1000" dirty="0">
                <a:solidFill>
                  <a:schemeClr val="bg1"/>
                </a:solidFill>
                <a:latin typeface="Century" pitchFamily="18" charset="0"/>
                <a:ea typeface="HGPｺﾞｼｯｸE" pitchFamily="50" charset="-128"/>
              </a:rPr>
              <a:t>  </a:t>
            </a:r>
            <a:endParaRPr lang="ja-JP" altLang="en-US" sz="1000" dirty="0">
              <a:solidFill>
                <a:schemeClr val="bg1"/>
              </a:solidFill>
              <a:latin typeface="Century" pitchFamily="18" charset="0"/>
              <a:ea typeface="HGPｺﾞｼｯｸ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98550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9A88D-E35B-41CC-A569-AEF28C65A820}" type="datetimeFigureOut">
              <a:rPr kumimoji="1" lang="ja-JP" altLang="en-US" smtClean="0"/>
              <a:t>2025/8/4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1F512-0F56-4FE4-8D45-70C4401737A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3634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>
          <p15:clr>
            <a:srgbClr val="F26B43"/>
          </p15:clr>
        </p15:guide>
        <p15:guide id="2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274281"/>
              </p:ext>
            </p:extLst>
          </p:nvPr>
        </p:nvGraphicFramePr>
        <p:xfrm>
          <a:off x="189001" y="2072680"/>
          <a:ext cx="6479640" cy="6480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4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8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56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9776">
                  <a:extLst>
                    <a:ext uri="{9D8B030D-6E8A-4147-A177-3AD203B41FA5}">
                      <a16:colId xmlns:a16="http://schemas.microsoft.com/office/drawing/2014/main" val="3855948818"/>
                    </a:ext>
                  </a:extLst>
                </a:gridCol>
              </a:tblGrid>
              <a:tr h="4937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出店</a:t>
                      </a:r>
                      <a:endParaRPr kumimoji="1" lang="en-US" altLang="ja-JP" sz="11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団体名称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Century" panose="02040604050505020304" pitchFamily="18" charset="0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Century" panose="02040604050505020304" pitchFamily="18" charset="0"/>
                        <a:ea typeface="HGPｺﾞｼｯｸE" panose="020B09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7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Century" panose="02040604050505020304" pitchFamily="18" charset="0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Century" panose="02040604050505020304" pitchFamily="18" charset="0"/>
                        <a:ea typeface="HGPｺﾞｼｯｸE" panose="020B09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71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endParaRPr kumimoji="1" lang="ja-JP" altLang="en-US" sz="11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FAX</a:t>
                      </a:r>
                      <a:endParaRPr kumimoji="1" lang="ja-JP" altLang="en-US" sz="11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7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御担当者名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御担当者</a:t>
                      </a:r>
                      <a:br>
                        <a:rPr kumimoji="1" lang="en-US" altLang="ja-JP" sz="11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1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携帯番号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7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当日御担当者名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当日御担当者</a:t>
                      </a:r>
                      <a:endParaRPr kumimoji="1" lang="en-US" altLang="ja-JP" sz="11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携帯番号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7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御担当者</a:t>
                      </a:r>
                      <a:endParaRPr kumimoji="1" lang="en-US" altLang="ja-JP" sz="11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メールアドレス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bg1"/>
                        </a:solidFill>
                        <a:latin typeface="Century" panose="02040604050505020304" pitchFamily="18" charset="0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Century" panose="02040604050505020304" pitchFamily="18" charset="0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37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主な実施内容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主な出店内容などを簡潔にご記入ください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37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キッチンカーの場合</a:t>
                      </a:r>
                      <a:endParaRPr kumimoji="1" lang="en-US" altLang="ja-JP" sz="11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7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7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車両の大きさをご記入</a:t>
                      </a:r>
                      <a:endParaRPr kumimoji="1" lang="en-US" altLang="ja-JP" sz="7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7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下さい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　　</a:t>
                      </a:r>
                      <a:r>
                        <a:rPr kumimoji="1" lang="en-US" altLang="ja-JP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W</a:t>
                      </a:r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</a:t>
                      </a:r>
                      <a:r>
                        <a:rPr kumimoji="1" lang="en-US" altLang="ja-JP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</a:t>
                      </a:r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</a:t>
                      </a:r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D</a:t>
                      </a:r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</a:t>
                      </a:r>
                      <a:r>
                        <a:rPr kumimoji="1" lang="en-US" altLang="ja-JP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33749126"/>
                  </a:ext>
                </a:extLst>
              </a:tr>
              <a:tr h="4937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火気使用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　　　・　　　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09929770"/>
                  </a:ext>
                </a:extLst>
              </a:tr>
              <a:tr h="4937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電気使用</a:t>
                      </a:r>
                      <a:endParaRPr kumimoji="1" lang="en-US" altLang="ja-JP" sz="11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7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7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有の場合下記に使用機器を</a:t>
                      </a:r>
                      <a:endParaRPr kumimoji="1" lang="en-US" altLang="ja-JP" sz="7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7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ご記入ください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　　　・　　　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59837058"/>
                  </a:ext>
                </a:extLst>
              </a:tr>
              <a:tr h="164571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電気使用機器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9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使用電気機器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消費電力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9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台　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793232"/>
                  </a:ext>
                </a:extLst>
              </a:tr>
              <a:tr h="1645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W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223552"/>
                  </a:ext>
                </a:extLst>
              </a:tr>
              <a:tr h="1645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en-US" altLang="ja-JP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W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405437"/>
                  </a:ext>
                </a:extLst>
              </a:tr>
              <a:tr h="24685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追加備品申込み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追加テーブル</a:t>
                      </a:r>
                      <a:endParaRPr kumimoji="1" lang="en-US" altLang="ja-JP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１台　</a:t>
                      </a:r>
                      <a:r>
                        <a:rPr kumimoji="1" lang="en-US" altLang="ja-JP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1,500</a:t>
                      </a:r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追加椅子</a:t>
                      </a:r>
                      <a:endParaRPr kumimoji="1" lang="en-US" altLang="ja-JP" sz="9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１脚　</a:t>
                      </a:r>
                      <a:r>
                        <a:rPr kumimoji="1" lang="en-US" altLang="ja-JP" sz="90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400</a:t>
                      </a:r>
                      <a:r>
                        <a:rPr kumimoji="1" lang="ja-JP" altLang="en-US" sz="90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endParaRPr kumimoji="1" lang="ja-JP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21258"/>
                  </a:ext>
                </a:extLst>
              </a:tr>
              <a:tr h="3377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台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9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脚</a:t>
                      </a:r>
                      <a:endParaRPr kumimoji="1" lang="ja-JP" altLang="en-US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746919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-156136" y="9138755"/>
            <a:ext cx="3096000" cy="61555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申込締切日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2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12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2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en-US" sz="12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日（金）</a:t>
            </a:r>
            <a:r>
              <a:rPr lang="en-US" altLang="ja-JP" sz="12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17:00</a:t>
            </a:r>
            <a:r>
              <a:rPr lang="ja-JP" altLang="en-US" sz="12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まで</a:t>
            </a:r>
            <a:endParaRPr lang="en-US" altLang="ja-JP" sz="10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※FAX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かメール、郵送にてお申込ください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780927" y="8944583"/>
            <a:ext cx="3887713" cy="904961"/>
          </a:xfrm>
          <a:prstGeom prst="rect">
            <a:avLst/>
          </a:prstGeom>
          <a:noFill/>
          <a:ln w="127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 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お申込みに関する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お問合せ 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algn="ctr"/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ふたばフードフェス</a:t>
            </a: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2025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事務局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〒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963-8002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郡山市駅前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丁目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6‐5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ピースビル郡山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8F</a:t>
            </a:r>
          </a:p>
          <a:p>
            <a:pPr algn="ctr"/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024-926-1254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024-991-4741</a:t>
            </a:r>
          </a:p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E-Mail</a:t>
            </a:r>
            <a:r>
              <a:rPr kumimoji="1"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</a:t>
            </a: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utaba-foodfes25@exd-connect.jp</a:t>
            </a: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" y="1278974"/>
            <a:ext cx="68580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ふたばフードフェス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2025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事務局　宛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当団体は、募集要項記載の内容を承諾した上で、以下の通り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出店を申込みいたします。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547111"/>
              </p:ext>
            </p:extLst>
          </p:nvPr>
        </p:nvGraphicFramePr>
        <p:xfrm>
          <a:off x="4581000" y="1294008"/>
          <a:ext cx="2088000" cy="6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申込書送付日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令和７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　　月　　　　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-34776" y="8594047"/>
            <a:ext cx="594928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ご提供いただきました情報は、当イベントに関わる目的にのみ使用させていただきます。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スケジュール、駐車場等の各種詳細は、申込締切後に改めてご案内申し上げます。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6827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  <a:tailEnd type="arrow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235</Words>
  <Application>Microsoft Office PowerPoint</Application>
  <PresentationFormat>A4 210 x 297 mm</PresentationFormat>
  <Paragraphs>57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Biondi</vt:lpstr>
      <vt:lpstr>メイリオ</vt:lpstr>
      <vt:lpstr>游ゴシック</vt:lpstr>
      <vt:lpstr>Arial</vt:lpstr>
      <vt:lpstr>Calibri</vt:lpstr>
      <vt:lpstr>Century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岡本 直大</cp:lastModifiedBy>
  <cp:revision>2</cp:revision>
  <dcterms:modified xsi:type="dcterms:W3CDTF">2025-08-04T08:40:06Z</dcterms:modified>
</cp:coreProperties>
</file>